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60" r:id="rId5"/>
    <p:sldId id="287" r:id="rId6"/>
    <p:sldId id="295" r:id="rId7"/>
    <p:sldId id="293" r:id="rId8"/>
    <p:sldId id="258" r:id="rId9"/>
    <p:sldId id="294" r:id="rId10"/>
    <p:sldId id="297" r:id="rId11"/>
    <p:sldId id="296" r:id="rId12"/>
    <p:sldId id="298" r:id="rId13"/>
    <p:sldId id="265" r:id="rId14"/>
    <p:sldId id="300" r:id="rId15"/>
    <p:sldId id="301" r:id="rId16"/>
    <p:sldId id="299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1E94C4-398E-49A0-96FF-846B52B0361F}">
          <p14:sldIdLst>
            <p14:sldId id="256"/>
            <p14:sldId id="257"/>
            <p14:sldId id="260"/>
            <p14:sldId id="287"/>
            <p14:sldId id="295"/>
            <p14:sldId id="293"/>
            <p14:sldId id="258"/>
            <p14:sldId id="294"/>
            <p14:sldId id="297"/>
            <p14:sldId id="296"/>
            <p14:sldId id="298"/>
            <p14:sldId id="265"/>
            <p14:sldId id="300"/>
            <p14:sldId id="301"/>
            <p14:sldId id="29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C30E1-DB84-48EB-8B0D-E6CFCE250BF8}" v="4" dt="2019-11-26T16:40:51.83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40" autoAdjust="0"/>
  </p:normalViewPr>
  <p:slideViewPr>
    <p:cSldViewPr>
      <p:cViewPr varScale="1">
        <p:scale>
          <a:sx n="102" d="100"/>
          <a:sy n="102" d="100"/>
        </p:scale>
        <p:origin x="62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훈석" userId="f934c2c5-9928-4a28-a033-c9da48bcfdcc" providerId="ADAL" clId="{5B5C30E1-DB84-48EB-8B0D-E6CFCE250BF8}"/>
    <pc:docChg chg="custSel modSld">
      <pc:chgData name="이훈석" userId="f934c2c5-9928-4a28-a033-c9da48bcfdcc" providerId="ADAL" clId="{5B5C30E1-DB84-48EB-8B0D-E6CFCE250BF8}" dt="2019-11-26T16:41:05.068" v="43" actId="1076"/>
      <pc:docMkLst>
        <pc:docMk/>
      </pc:docMkLst>
      <pc:sldChg chg="modSp">
        <pc:chgData name="이훈석" userId="f934c2c5-9928-4a28-a033-c9da48bcfdcc" providerId="ADAL" clId="{5B5C30E1-DB84-48EB-8B0D-E6CFCE250BF8}" dt="2019-11-26T16:39:40.391" v="37"/>
        <pc:sldMkLst>
          <pc:docMk/>
          <pc:sldMk cId="0" sldId="257"/>
        </pc:sldMkLst>
        <pc:spChg chg="mod">
          <ac:chgData name="이훈석" userId="f934c2c5-9928-4a28-a033-c9da48bcfdcc" providerId="ADAL" clId="{5B5C30E1-DB84-48EB-8B0D-E6CFCE250BF8}" dt="2019-11-26T16:39:40.391" v="37"/>
          <ac:spMkLst>
            <pc:docMk/>
            <pc:sldMk cId="0" sldId="257"/>
            <ac:spMk id="2" creationId="{00000000-0000-0000-0000-000000000000}"/>
          </ac:spMkLst>
        </pc:spChg>
      </pc:sldChg>
      <pc:sldChg chg="addSp delSp modSp">
        <pc:chgData name="이훈석" userId="f934c2c5-9928-4a28-a033-c9da48bcfdcc" providerId="ADAL" clId="{5B5C30E1-DB84-48EB-8B0D-E6CFCE250BF8}" dt="2019-11-26T16:41:05.068" v="43" actId="1076"/>
        <pc:sldMkLst>
          <pc:docMk/>
          <pc:sldMk cId="641621096" sldId="295"/>
        </pc:sldMkLst>
        <pc:picChg chg="mod">
          <ac:chgData name="이훈석" userId="f934c2c5-9928-4a28-a033-c9da48bcfdcc" providerId="ADAL" clId="{5B5C30E1-DB84-48EB-8B0D-E6CFCE250BF8}" dt="2019-11-26T16:41:04.482" v="42" actId="14100"/>
          <ac:picMkLst>
            <pc:docMk/>
            <pc:sldMk cId="641621096" sldId="295"/>
            <ac:picMk id="2" creationId="{6B6AB710-5D62-4CA7-B104-6CC11C669A52}"/>
          </ac:picMkLst>
        </pc:picChg>
        <pc:picChg chg="del">
          <ac:chgData name="이훈석" userId="f934c2c5-9928-4a28-a033-c9da48bcfdcc" providerId="ADAL" clId="{5B5C30E1-DB84-48EB-8B0D-E6CFCE250BF8}" dt="2019-11-26T16:40:50.642" v="38" actId="478"/>
          <ac:picMkLst>
            <pc:docMk/>
            <pc:sldMk cId="641621096" sldId="295"/>
            <ac:picMk id="3" creationId="{62A470DD-AF3A-4174-B058-A4D488B029E1}"/>
          </ac:picMkLst>
        </pc:picChg>
        <pc:picChg chg="add mod">
          <ac:chgData name="이훈석" userId="f934c2c5-9928-4a28-a033-c9da48bcfdcc" providerId="ADAL" clId="{5B5C30E1-DB84-48EB-8B0D-E6CFCE250BF8}" dt="2019-11-26T16:41:05.068" v="43" actId="1076"/>
          <ac:picMkLst>
            <pc:docMk/>
            <pc:sldMk cId="641621096" sldId="295"/>
            <ac:picMk id="4" creationId="{4D963245-F75F-43FD-9A26-D86A4C7C63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알림을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on/off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들어가고 싶으면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웹뷰로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연결되도록 설정했습니다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로그아웃을 하면 현재 사용자의 정보는 모두 지워집니다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6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이 어플리케이션을 사용함으로써 기대할 수 있는 사항에 대해 말씀드리겠습니다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사용자는 </a:t>
            </a:r>
            <a:r>
              <a:rPr lang="en-US" altLang="ko-KR" dirty="0" err="1"/>
              <a:t>lms</a:t>
            </a:r>
            <a:r>
              <a:rPr lang="ko-KR" altLang="en-US" dirty="0"/>
              <a:t>에 보다 쉽게 접근 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우리는 인터넷에 들어가서 아이디와 패스워드를 입력해서 </a:t>
            </a:r>
            <a:r>
              <a:rPr lang="en-US" altLang="ko-KR" dirty="0" err="1"/>
              <a:t>lms</a:t>
            </a:r>
            <a:r>
              <a:rPr lang="ko-KR" altLang="en-US" dirty="0"/>
              <a:t>에 들어갔습니다</a:t>
            </a:r>
            <a:r>
              <a:rPr lang="en-US" altLang="ko-KR" dirty="0"/>
              <a:t>. </a:t>
            </a:r>
            <a:r>
              <a:rPr lang="ko-KR" altLang="en-US" dirty="0"/>
              <a:t>하지만 우리는 이 어플을 설치해서 로그인 하면 실시간으로 </a:t>
            </a:r>
            <a:r>
              <a:rPr lang="en-US" altLang="ko-KR" dirty="0" err="1"/>
              <a:t>lms</a:t>
            </a:r>
            <a:r>
              <a:rPr lang="ko-KR" altLang="en-US" dirty="0"/>
              <a:t>와 연동시켜 알람을 받을 수 있어 보다 쉽게 접근 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함으로써 우리는 시간을 단축시킬 수 있고</a:t>
            </a:r>
            <a:r>
              <a:rPr lang="en-US" altLang="ko-KR" dirty="0"/>
              <a:t>, </a:t>
            </a:r>
            <a:r>
              <a:rPr lang="ko-KR" altLang="en-US" dirty="0"/>
              <a:t>전보다 업무 향상을 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52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향후 보완할 점에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먼저 앞서 </a:t>
            </a:r>
            <a:r>
              <a:rPr lang="ko-KR" altLang="en-US" dirty="0" err="1"/>
              <a:t>보신거와</a:t>
            </a:r>
            <a:r>
              <a:rPr lang="ko-KR" altLang="en-US" dirty="0"/>
              <a:t> 같이 설정 탭에서 몇가지 기능을 추가해야 하는데요</a:t>
            </a:r>
            <a:r>
              <a:rPr lang="en-US" altLang="ko-KR" dirty="0"/>
              <a:t>, </a:t>
            </a: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알람 스위치를 바꾸면 알림이 제어가 되게 구현해야 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내정보</a:t>
            </a:r>
            <a:r>
              <a:rPr lang="ko-KR" altLang="en-US" dirty="0"/>
              <a:t> 탭을 누르면 어떻게 사용자에게 보여주어야 할지 좀 더 논의해야 </a:t>
            </a:r>
            <a:r>
              <a:rPr lang="ko-KR" altLang="en-US" dirty="0" err="1"/>
              <a:t>할것</a:t>
            </a:r>
            <a:r>
              <a:rPr lang="ko-KR" altLang="en-US" dirty="0"/>
              <a:t> 같습니다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검색탭에서</a:t>
            </a:r>
            <a:r>
              <a:rPr lang="ko-KR" altLang="en-US" dirty="0"/>
              <a:t> </a:t>
            </a:r>
            <a:r>
              <a:rPr lang="ko-KR" altLang="en-US" dirty="0" err="1"/>
              <a:t>주차별</a:t>
            </a:r>
            <a:r>
              <a:rPr lang="ko-KR" altLang="en-US" dirty="0"/>
              <a:t> 세부내용을 </a:t>
            </a:r>
            <a:r>
              <a:rPr lang="ko-KR" altLang="en-US" dirty="0" err="1"/>
              <a:t>보여줄때</a:t>
            </a:r>
            <a:r>
              <a:rPr lang="ko-KR" altLang="en-US" dirty="0"/>
              <a:t> </a:t>
            </a:r>
            <a:r>
              <a:rPr lang="ko-KR" altLang="en-US" dirty="0" err="1"/>
              <a:t>리스트뷰가</a:t>
            </a:r>
            <a:r>
              <a:rPr lang="ko-KR" altLang="en-US" dirty="0"/>
              <a:t> 뜨는데</a:t>
            </a:r>
            <a:r>
              <a:rPr lang="en-US" altLang="ko-KR" dirty="0"/>
              <a:t>, </a:t>
            </a:r>
            <a:r>
              <a:rPr lang="ko-KR" altLang="en-US" dirty="0"/>
              <a:t>이것을 좀더 직관적으로 꾸며 사용자에게 보어주어야 할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현재 저희 노티는 </a:t>
            </a:r>
            <a:r>
              <a:rPr lang="en-US" altLang="ko-KR" dirty="0" err="1"/>
              <a:t>forground</a:t>
            </a:r>
            <a:r>
              <a:rPr lang="ko-KR" altLang="en-US" dirty="0"/>
              <a:t>서비스를 이용하는데</a:t>
            </a:r>
            <a:r>
              <a:rPr lang="en-US" altLang="ko-KR" dirty="0"/>
              <a:t>, </a:t>
            </a:r>
            <a:r>
              <a:rPr lang="ko-KR" altLang="en-US" dirty="0"/>
              <a:t>교수님과 면담결과 </a:t>
            </a:r>
            <a:r>
              <a:rPr lang="en-US" altLang="ko-KR" dirty="0"/>
              <a:t>alarm manager</a:t>
            </a:r>
            <a:r>
              <a:rPr lang="ko-KR" altLang="en-US" dirty="0"/>
              <a:t>를 </a:t>
            </a:r>
            <a:r>
              <a:rPr lang="ko-KR" altLang="en-US" dirty="0" err="1"/>
              <a:t>이용하는것을</a:t>
            </a:r>
            <a:r>
              <a:rPr lang="ko-KR" altLang="en-US" dirty="0"/>
              <a:t> 제의 받았고</a:t>
            </a:r>
            <a:r>
              <a:rPr lang="en-US" altLang="ko-KR" dirty="0"/>
              <a:t>, </a:t>
            </a:r>
            <a:r>
              <a:rPr lang="ko-KR" altLang="en-US" dirty="0"/>
              <a:t>현재 이부분은 계속해서 </a:t>
            </a:r>
            <a:r>
              <a:rPr lang="ko-KR" altLang="en-US" dirty="0" err="1"/>
              <a:t>개발중에</a:t>
            </a:r>
            <a:r>
              <a:rPr lang="ko-KR" altLang="en-US" dirty="0"/>
              <a:t> 있습니다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52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r>
              <a:rPr lang="ko-KR" altLang="en-US"/>
              <a:t>목차를 크게 </a:t>
            </a:r>
            <a:r>
              <a:rPr lang="en-US" altLang="ko-KR"/>
              <a:t>5</a:t>
            </a:r>
            <a:r>
              <a:rPr lang="ko-KR" altLang="en-US"/>
              <a:t>가지로 나누어 봤는데요 그중에 먼저 프로젝트 개요에 대해 말씀드리겠습니다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학교를 다니고 웹서비스가 발달을 하게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됨으로서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학교 과제확인을 웹서비스 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확인하게 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웹이 발달하였다고 해서 웹에 과제가 올라갈 뿐 우리에게 직접적인 피드백이 오는 어플리케이션이나 다른 프로그램은 아직 우리학교에는 전무했습니다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기껏해야 카카오톡 단체방에 어떤 공지사항이 올라왔다고 알려줘야 그제야 확인하는 경우가 많았습니다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우리는 스마트폰용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 서비스가 있으면 우리에게 편리하겠다 라는 생각했고 이 어플을 만들어 보려고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평소에 일일이 공지사항 카톡 공지방에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과제에 대한 정보확인 남들이 알려주는 거 보다 먼저 빠르게 확인해 능동적으로 대처 할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나는 이미 알고있다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카톡 대화방 사진 첨부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조교님이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카톡방에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와서 공지사항 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나쁘다는 것은 아니고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올라오는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오피셜한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내용을 바로 알림 받을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기존에 존재하는 어플과 저희 어플의 </a:t>
            </a:r>
            <a:r>
              <a:rPr lang="ko-KR" altLang="en-US" dirty="0" err="1"/>
              <a:t>다른점은</a:t>
            </a:r>
            <a:r>
              <a:rPr lang="ko-KR" altLang="en-US" dirty="0"/>
              <a:t> 무엇일까요</a:t>
            </a:r>
            <a:r>
              <a:rPr lang="en-US" altLang="ko-KR" dirty="0"/>
              <a:t>? ( </a:t>
            </a:r>
            <a:r>
              <a:rPr lang="ko-KR" altLang="en-US" dirty="0"/>
              <a:t>발랄하게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3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어플들이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있다고 해도 공지사항에 대한 알림은 전혀 오지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계속 들어가서 확인해줘야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저희 학교 어플 같은 경우는 인터페이스가 너무 구식이고 쓰기에도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불편한것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직접 알람 어플을 개발하면 어떨까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3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이번에 개발할 어플로 하고싶은 것은 유저의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개인정보를 받아서 그 유저가 최근에 받은 공지사항을 유저에게 직접 신속하게 확인시켜주는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공지사항이 새롭게 생성이 되면 유저에게 알람으로서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피드벡을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보내고 유저가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접속하여 그 공지사항에 상세정보를 확인시켜주는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 교수님이 과제를 내주신다고 예고하고 밤중에 언제 올라올까 기다리고 있는 경험을 한 두번씩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어플로 공지가 올라오면 신속하게 파악하고 과제를 수행할 수 있을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노티를 누르면 자동로그인 되어 전체 공지사항을 바로 볼 수 있고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누르면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웹뷰로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연결되어 바로 공지사항을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7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저희에게 또한 제일 필요한 기능 중 하나가 바로 시험 시간표 확인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시험 시간표는 언제 올라오는지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어플을 통해 바로 확인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초기화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되어있슴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공지사항이 여러 과목에서 나오면 구별하기가 쉽지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과목별로 선택해서 가독성을 좀 더 높였습니다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3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762D2-541E-4765-BFEC-91530AB59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41BFDD-BEAD-4EE2-9F84-455536F98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DFEC1-4F1A-4DB6-8209-0484879C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F74E8-7EC7-4B39-B300-ED1DD45C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F52EA7-3EA5-4F40-A61A-005D5A22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033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6830B-CBB5-46D7-AF99-E8D4518A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A58B8-7249-406A-8EDA-73B52274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DF960-74BD-4EE1-AA79-A84FAF93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2E9D6-3728-4AD4-B50A-45DBD44D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4A82-3BE4-438E-87EB-3EF82706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1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BEBCB-4022-4AEC-A521-B68FABA9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04A2C-F561-47CD-AC15-DDD47F40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65109-361C-4A50-87E3-DC6C3267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FB2E2-4126-439B-B6BC-EC0E4112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2E796-FCF1-4580-94A8-8F961EBA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94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ED2B6-E240-46FC-9022-7E8DE6CD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90F2D-A479-499A-9E43-66FCD5B5E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9D77C-0284-46E9-8111-7DD3844BA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2BC62-D106-4B94-8F3F-EDC28A78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2F74A-8256-42AC-90F4-E77161C3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48070-054E-48E9-B7CC-25711288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97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360ED-AC05-45E4-B402-17F474C3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CA5B4-7274-4284-8C3C-6D3D44B93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1E4A53-43AE-41D0-810E-67D626D1A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01A08B-0460-4EE8-B0EA-27D36B36F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64E7E8-41C7-4057-A9E4-8EB30EF0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69B4A9-DC93-4F50-93A8-975A4912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8E7BFC-3B6E-4D8C-90AC-0270B3DE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4BC04D-321A-4177-837F-416EC2E3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13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37E2C-B543-4FB2-9FDC-80555FFD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3477FB-CBB6-4D8F-9BF0-EAB9B0DD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B1B08A-0F14-4161-90BC-A54F1E71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98D58C-54AF-47C7-BBBD-163C83D6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45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54CF7D-D87C-4701-AA89-0FF12745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C0DF7C-3046-4552-B082-79AF42E6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109BC6-305F-401B-9E09-94D15BA2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24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3485A-71BE-42A4-9A7A-6836A454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0C83F-D34E-4866-B9F6-CA4D951C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C4A21F-593E-4960-8B40-0291EE52B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4E5A93-F6B5-478D-8386-CC021FEB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EBA722-AE55-47E0-9F49-10A0D042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DF4DC-F702-4DEB-A796-33C5FB77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276E2-CFA4-4F32-93A7-B5A6FB5A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81CC4D-7BFA-4426-8FE7-D5BBE8977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4FF5EF-DEC6-48AF-855D-FC6B32B2D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71F13C-DC69-4DA8-BA25-E7FA7FD4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A3F5F-8403-4392-9D5B-49082BA0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76242-A64A-40CA-BE61-FA43D0C8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9D786-2E71-4A38-9137-CED6D899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2B6CA9-52F3-4E17-B623-68D982B9E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8DCFD-C2D0-4311-9AEB-A9BC8ED6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53A13-FA22-48D9-AC2F-E5598C09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5568A-B5C0-4768-A97F-64CF8116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22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A836A3-7E99-4C78-8EEF-C556F0CE6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D0DCD-7A8F-4588-BDA5-7DE892389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71EDD-8535-49DB-A7A2-45093E41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EEDF-15B5-4527-9D21-8C05B918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A29F8-039F-43E5-AD91-4D75D79F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5A5608-DED1-4AAF-9577-642A2C5A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DFA37-3C67-4734-BD2B-EEFA95C80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A57DA-AD2F-432D-98C0-5C5D25A51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60BC6-C897-4F88-934B-5FBD6B848D3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9B242-600D-4E34-93AF-4C7362716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15EC3-2435-4F7D-AE1B-F0D2AB3F5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053CB-867E-464B-9BA2-6312A75AE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40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A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리기, 꽃이(가) 표시된 사진&#10;&#10;자동 생성된 설명">
            <a:extLst>
              <a:ext uri="{FF2B5EF4-FFF2-40B4-BE49-F238E27FC236}">
                <a16:creationId xmlns:a16="http://schemas.microsoft.com/office/drawing/2014/main" id="{E421BA03-4036-4C67-8FA5-19F45688B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34708" r="33117" b="45397"/>
          <a:stretch/>
        </p:blipFill>
        <p:spPr>
          <a:xfrm>
            <a:off x="3779912" y="1439741"/>
            <a:ext cx="1241344" cy="1423003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77DB326-309C-419F-8D25-13EC5A3C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29842" r="12643" b="28677"/>
          <a:stretch/>
        </p:blipFill>
        <p:spPr>
          <a:xfrm>
            <a:off x="3043689" y="2659622"/>
            <a:ext cx="2713789" cy="2569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BE6C2-D859-4A4B-AB7B-22FC368A77A8}"/>
              </a:ext>
            </a:extLst>
          </p:cNvPr>
          <p:cNvSpPr txBox="1"/>
          <p:nvPr/>
        </p:nvSpPr>
        <p:spPr>
          <a:xfrm>
            <a:off x="2637571" y="5394223"/>
            <a:ext cx="386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sz="3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뭐</a:t>
            </a:r>
            <a:r>
              <a:rPr lang="en-US" altLang="ko-KR" sz="3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?! </a:t>
            </a:r>
            <a:r>
              <a:rPr lang="ko-KR" altLang="en-US" sz="3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과제 </a:t>
            </a:r>
            <a:r>
              <a:rPr lang="ko-KR" altLang="en-US" sz="32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떴다고</a:t>
            </a:r>
            <a:r>
              <a:rPr lang="en-US" altLang="ko-KR" sz="3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???</a:t>
            </a:r>
            <a:endParaRPr lang="ko-KR" altLang="en-US" sz="32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888" y="55278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07" y="65991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 </a:t>
            </a:r>
            <a:r>
              <a:rPr lang="ko-KR" altLang="en-US" b="1" spc="-150" dirty="0"/>
              <a:t>과목별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F5CD9-A3CF-43F6-A8DE-70D698EC479F}"/>
              </a:ext>
            </a:extLst>
          </p:cNvPr>
          <p:cNvSpPr txBox="1"/>
          <p:nvPr/>
        </p:nvSpPr>
        <p:spPr>
          <a:xfrm>
            <a:off x="6949798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아</a:t>
            </a:r>
            <a:r>
              <a:rPr lang="en-US" altLang="ko-KR" b="1" spc="-150" dirty="0">
                <a:solidFill>
                  <a:schemeClr val="bg1"/>
                </a:solidFill>
              </a:rPr>
              <a:t>.. </a:t>
            </a:r>
            <a:r>
              <a:rPr lang="ko-KR" altLang="en-US" b="1" spc="-150" dirty="0">
                <a:solidFill>
                  <a:schemeClr val="bg1"/>
                </a:solidFill>
              </a:rPr>
              <a:t>과제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63597F-A59C-4BE7-8099-78A96164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03" y="1014450"/>
            <a:ext cx="2808241" cy="54580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3EEC6A-3788-42AA-A59B-C305F60E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085" y="976986"/>
            <a:ext cx="2808240" cy="55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888" y="55278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07" y="65991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5)  </a:t>
            </a:r>
            <a:r>
              <a:rPr lang="ko-KR" altLang="en-US" b="1" spc="-150" dirty="0"/>
              <a:t>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F5CD9-A3CF-43F6-A8DE-70D698EC479F}"/>
              </a:ext>
            </a:extLst>
          </p:cNvPr>
          <p:cNvSpPr txBox="1"/>
          <p:nvPr/>
        </p:nvSpPr>
        <p:spPr>
          <a:xfrm>
            <a:off x="6949798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아</a:t>
            </a:r>
            <a:r>
              <a:rPr lang="en-US" altLang="ko-KR" b="1" spc="-150" dirty="0">
                <a:solidFill>
                  <a:schemeClr val="bg1"/>
                </a:solidFill>
              </a:rPr>
              <a:t>.. </a:t>
            </a:r>
            <a:r>
              <a:rPr lang="ko-KR" altLang="en-US" b="1" spc="-150" dirty="0">
                <a:solidFill>
                  <a:schemeClr val="bg1"/>
                </a:solidFill>
              </a:rPr>
              <a:t>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0A33A-146D-4482-8525-82DE2015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1858"/>
            <a:ext cx="4176464" cy="53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1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9752" y="116634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>
                <a:solidFill>
                  <a:schemeClr val="tx2"/>
                </a:solidFill>
              </a:rPr>
              <a:t>  </a:t>
            </a:r>
            <a:r>
              <a:rPr lang="ko-KR" altLang="en-US" b="1" spc="-150">
                <a:solidFill>
                  <a:schemeClr val="tx2"/>
                </a:solidFill>
              </a:rPr>
              <a:t>기대 효과   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3BE73-F7C0-4AE7-9B71-A52AA1C4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06" y="2298286"/>
            <a:ext cx="3288112" cy="3393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4A671A-0E85-4E42-AAAC-D5EC6785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928" y="2496621"/>
            <a:ext cx="2987481" cy="2996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1A30E9-1296-4453-9095-AD0902A93DF8}"/>
              </a:ext>
            </a:extLst>
          </p:cNvPr>
          <p:cNvSpPr txBox="1"/>
          <p:nvPr/>
        </p:nvSpPr>
        <p:spPr>
          <a:xfrm>
            <a:off x="-1116632" y="6729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2"/>
                </a:solidFill>
              </a:rPr>
              <a:t>  </a:t>
            </a:r>
            <a:r>
              <a:rPr lang="ko-KR" altLang="en-US" b="1" spc="-150" dirty="0">
                <a:solidFill>
                  <a:schemeClr val="tx2"/>
                </a:solidFill>
              </a:rPr>
              <a:t>시연 동영상  </a:t>
            </a:r>
          </a:p>
        </p:txBody>
      </p:sp>
      <p:pic>
        <p:nvPicPr>
          <p:cNvPr id="4" name="[VAP]Android Emulator - Pixel_2_API_27_5554 2019-11-26 23-23-31">
            <a:hlinkClick r:id="" action="ppaction://media"/>
            <a:extLst>
              <a:ext uri="{FF2B5EF4-FFF2-40B4-BE49-F238E27FC236}">
                <a16:creationId xmlns:a16="http://schemas.microsoft.com/office/drawing/2014/main" id="{EC0B0936-0952-41F2-81B6-A72EA9324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04" y="436629"/>
            <a:ext cx="9057392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Pixel_2_API_27_5554 2019-11-27 00-11-21">
            <a:hlinkClick r:id="" action="ppaction://media"/>
            <a:extLst>
              <a:ext uri="{FF2B5EF4-FFF2-40B4-BE49-F238E27FC236}">
                <a16:creationId xmlns:a16="http://schemas.microsoft.com/office/drawing/2014/main" id="{A30E1634-7D13-4562-B367-0861F3D57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2400" y="34113"/>
            <a:ext cx="375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900608" y="118115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2"/>
                </a:solidFill>
              </a:rPr>
              <a:t>  </a:t>
            </a:r>
            <a:r>
              <a:rPr lang="ko-KR" altLang="en-US" b="1" spc="-150" dirty="0">
                <a:solidFill>
                  <a:schemeClr val="tx2"/>
                </a:solidFill>
              </a:rPr>
              <a:t>보완 할 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FC277-9033-4F2D-BAA0-BBBED1C2B432}"/>
              </a:ext>
            </a:extLst>
          </p:cNvPr>
          <p:cNvSpPr txBox="1"/>
          <p:nvPr/>
        </p:nvSpPr>
        <p:spPr>
          <a:xfrm>
            <a:off x="539552" y="1835532"/>
            <a:ext cx="3528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spc="-150" dirty="0"/>
              <a:t>설정 탭 기능 구현 미흡</a:t>
            </a: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r>
              <a:rPr lang="ko-KR" altLang="en-US" b="1" spc="-150" dirty="0" err="1"/>
              <a:t>리스트뷰</a:t>
            </a:r>
            <a:r>
              <a:rPr lang="ko-KR" altLang="en-US" b="1" spc="-150" dirty="0"/>
              <a:t> 디자인 보완</a:t>
            </a: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r>
              <a:rPr lang="en-US" altLang="ko-KR" b="1" spc="-150" dirty="0" err="1"/>
              <a:t>Forground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Service</a:t>
            </a:r>
            <a:r>
              <a:rPr lang="ko-KR" altLang="en-US" b="1" spc="-150" dirty="0"/>
              <a:t>를 </a:t>
            </a:r>
            <a:r>
              <a:rPr lang="en-US" altLang="ko-KR" b="1" spc="-150" dirty="0" err="1"/>
              <a:t>AlarmManager</a:t>
            </a:r>
            <a:r>
              <a:rPr lang="ko-KR" altLang="en-US" b="1" spc="-150" dirty="0"/>
              <a:t>로 변환</a:t>
            </a: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  <a:p>
            <a:pPr marL="342900" indent="-342900">
              <a:buAutoNum type="arabicParenR"/>
            </a:pPr>
            <a:endParaRPr lang="en-US" altLang="ko-KR" b="1" spc="-1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22E1B8-04D2-4752-B54A-CA4174D3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98027"/>
            <a:ext cx="2304256" cy="2687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D1770C-3DA3-46C5-9C37-3C3901CF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57" y="1550484"/>
            <a:ext cx="2250750" cy="2782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18F53-06D2-4EA1-8F3B-8234C22D0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337" y="4531937"/>
            <a:ext cx="2646986" cy="18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이 민 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중간발표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</a:rPr>
              <a:t>발표자  이 민 규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dist"/>
            <a:r>
              <a:rPr lang="ko-KR" altLang="en-US" sz="1600" b="1">
                <a:solidFill>
                  <a:schemeClr val="bg1"/>
                </a:solidFill>
              </a:rPr>
              <a:t>조원 박승재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dist"/>
            <a:r>
              <a:rPr lang="ko-KR" altLang="en-US" sz="1600" b="1">
                <a:solidFill>
                  <a:schemeClr val="bg1"/>
                </a:solidFill>
              </a:rPr>
              <a:t>조원 이훈석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모바일 스튜디오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KOREA AEROSPACE UNIVERSITY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프로젝트 소개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어플 제작 이유</a:t>
            </a:r>
          </a:p>
          <a:p>
            <a:endParaRPr lang="en-US" altLang="ko-KR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어플로 할 수 있는   것</a:t>
            </a:r>
          </a:p>
          <a:p>
            <a:r>
              <a:rPr lang="en-US" altLang="ko-KR" sz="1200" b="1" spc="-150" dirty="0"/>
              <a:t> </a:t>
            </a:r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/>
              <a:t>기대 효과 설명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어플을 사용함으로써 해결되는 사항 설명</a:t>
            </a:r>
          </a:p>
          <a:p>
            <a:endParaRPr lang="ko-KR" altLang="en-US" sz="120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/>
              <a:t>- </a:t>
            </a:r>
            <a:r>
              <a:rPr lang="ko-KR" altLang="en-US" sz="1200" b="1" spc="-150"/>
              <a:t>어플 제작 동영상</a:t>
            </a:r>
            <a:endParaRPr lang="en-US" altLang="ko-KR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200" b="1" spc="-150" dirty="0"/>
              <a:t> </a:t>
            </a:r>
            <a:r>
              <a:rPr lang="ko-KR" altLang="en-US" sz="1200" b="1" spc="-150" dirty="0"/>
              <a:t>추가로 보완 할 점</a:t>
            </a: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기능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기대 효과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보완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5816" y="5922421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KOREA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AEROSPACE UNIVERSITY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114" y="271681"/>
            <a:ext cx="1697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9EA03-68F1-4ADF-B589-221066AC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871223"/>
            <a:ext cx="3806534" cy="2506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6CB97C-68C6-448D-88E5-F2AD462F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45755"/>
            <a:ext cx="4744591" cy="31868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C35375-EC81-4CD2-8DF6-B2EA66652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42" y="4700390"/>
            <a:ext cx="1800200" cy="172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6AB710-5D62-4CA7-B104-6CC11C66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02" y="4077072"/>
            <a:ext cx="4361562" cy="2493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963245-F75F-43FD-9A26-D86A4C7C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88640"/>
            <a:ext cx="6693244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114" y="271681"/>
            <a:ext cx="1697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E3C7D6-8648-4988-AF9E-351CF673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237029"/>
            <a:ext cx="3125177" cy="5000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DBFE76-A5F1-4C87-9196-0C1DDA9F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71" y="836712"/>
            <a:ext cx="2304256" cy="49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943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888" y="55278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209885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</a:t>
            </a:r>
            <a:r>
              <a:rPr lang="ko-KR" altLang="en-US" b="1" spc="-150" dirty="0"/>
              <a:t>신속한 알람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8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기능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434" y="1180252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어플로 무엇을 할 수 있을까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AC58D-4AB1-454A-8881-AB894215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38" y="1524697"/>
            <a:ext cx="3259427" cy="4920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F5CD9-A3CF-43F6-A8DE-70D698EC479F}"/>
              </a:ext>
            </a:extLst>
          </p:cNvPr>
          <p:cNvSpPr txBox="1"/>
          <p:nvPr/>
        </p:nvSpPr>
        <p:spPr>
          <a:xfrm>
            <a:off x="6948264" y="164502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과제 알림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9C54F5-6D74-4E7C-9D9F-CF81F1AD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1" y="2552689"/>
            <a:ext cx="3074975" cy="3892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47909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7" y="6120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ko-KR" altLang="en-US" b="1" spc="-150" dirty="0"/>
              <a:t>공지사항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F5CD9-A3CF-43F6-A8DE-70D698EC479F}"/>
              </a:ext>
            </a:extLst>
          </p:cNvPr>
          <p:cNvSpPr txBox="1"/>
          <p:nvPr/>
        </p:nvSpPr>
        <p:spPr>
          <a:xfrm>
            <a:off x="6949798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아</a:t>
            </a:r>
            <a:r>
              <a:rPr lang="en-US" altLang="ko-KR" b="1" spc="-150" dirty="0">
                <a:solidFill>
                  <a:schemeClr val="bg1"/>
                </a:solidFill>
              </a:rPr>
              <a:t>.. </a:t>
            </a:r>
            <a:r>
              <a:rPr lang="ko-KR" altLang="en-US" b="1" spc="-150" dirty="0">
                <a:solidFill>
                  <a:schemeClr val="bg1"/>
                </a:solidFill>
              </a:rPr>
              <a:t>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13E55C-74D7-4D66-80C7-FD7F646D8175}"/>
              </a:ext>
            </a:extLst>
          </p:cNvPr>
          <p:cNvSpPr txBox="1"/>
          <p:nvPr/>
        </p:nvSpPr>
        <p:spPr>
          <a:xfrm>
            <a:off x="6949797" y="437738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아</a:t>
            </a:r>
            <a:r>
              <a:rPr lang="en-US" altLang="ko-KR" b="1" spc="-150" dirty="0">
                <a:solidFill>
                  <a:schemeClr val="bg1"/>
                </a:solidFill>
              </a:rPr>
              <a:t>.. </a:t>
            </a:r>
            <a:r>
              <a:rPr lang="ko-KR" altLang="en-US" b="1" spc="-150" dirty="0">
                <a:solidFill>
                  <a:schemeClr val="bg1"/>
                </a:solidFill>
              </a:rPr>
              <a:t>과제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287108-293B-4B9C-80F1-49717D85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47" y="1286030"/>
            <a:ext cx="2497889" cy="4847048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ADD6DE2-EF69-4143-8044-B1F60869C25F}"/>
              </a:ext>
            </a:extLst>
          </p:cNvPr>
          <p:cNvSpPr/>
          <p:nvPr/>
        </p:nvSpPr>
        <p:spPr>
          <a:xfrm>
            <a:off x="3756611" y="2728279"/>
            <a:ext cx="1313425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3B758B4-8B59-4781-8DC4-4515A15B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531" y="1234007"/>
            <a:ext cx="2556867" cy="49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888" y="55278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67962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 </a:t>
            </a:r>
            <a:r>
              <a:rPr lang="ko-KR" altLang="en-US" b="1" spc="-150" dirty="0"/>
              <a:t>시험 시간표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48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기능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434" y="1180252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어플로 무엇을 할 수 있을까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F5CD9-A3CF-43F6-A8DE-70D698EC479F}"/>
              </a:ext>
            </a:extLst>
          </p:cNvPr>
          <p:cNvSpPr txBox="1"/>
          <p:nvPr/>
        </p:nvSpPr>
        <p:spPr>
          <a:xfrm>
            <a:off x="6949798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아</a:t>
            </a:r>
            <a:r>
              <a:rPr lang="en-US" altLang="ko-KR" b="1" spc="-150" dirty="0">
                <a:solidFill>
                  <a:schemeClr val="bg1"/>
                </a:solidFill>
              </a:rPr>
              <a:t>.. </a:t>
            </a:r>
            <a:r>
              <a:rPr lang="ko-KR" altLang="en-US" b="1" spc="-150" dirty="0">
                <a:solidFill>
                  <a:schemeClr val="bg1"/>
                </a:solidFill>
              </a:rPr>
              <a:t>과제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6D0C16-8E00-4E70-997D-347CA6AB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298408"/>
            <a:ext cx="2201134" cy="2231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59D465-27B6-4F00-90C6-F733DDBE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39" y="552785"/>
            <a:ext cx="3072117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4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669</Words>
  <Application>Microsoft Office PowerPoint</Application>
  <PresentationFormat>화면 슬라이드 쇼(4:3)</PresentationFormat>
  <Paragraphs>111</Paragraphs>
  <Slides>16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HY헤드라인M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이훈석</cp:lastModifiedBy>
  <cp:revision>13</cp:revision>
  <dcterms:created xsi:type="dcterms:W3CDTF">2016-11-03T20:47:04Z</dcterms:created>
  <dcterms:modified xsi:type="dcterms:W3CDTF">2019-11-26T16:41:13Z</dcterms:modified>
</cp:coreProperties>
</file>